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320" r:id="rId2"/>
    <p:sldId id="321" r:id="rId3"/>
    <p:sldId id="322" r:id="rId4"/>
    <p:sldId id="325" r:id="rId5"/>
    <p:sldId id="323" r:id="rId6"/>
    <p:sldId id="324" r:id="rId7"/>
    <p:sldId id="326" r:id="rId8"/>
    <p:sldId id="28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2214" autoAdjust="0"/>
  </p:normalViewPr>
  <p:slideViewPr>
    <p:cSldViewPr snapToGrid="0">
      <p:cViewPr varScale="1">
        <p:scale>
          <a:sx n="102" d="100"/>
          <a:sy n="102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98E69-E181-4865-B610-09F10BB0935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9DAA0-C332-4A0F-B841-F7EF429B9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5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DAA0-C332-4A0F-B841-F7EF429B9D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0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0709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0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81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0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5770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32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5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1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68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4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013FEC-439C-4047-BE2D-0590980F8D17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4E58C3-69BC-4FCD-BCCA-6C7BD8D6D35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7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accelerated reader?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447800"/>
            <a:ext cx="10698480" cy="5196839"/>
          </a:xfrm>
        </p:spPr>
        <p:txBody>
          <a:bodyPr>
            <a:normAutofit/>
          </a:bodyPr>
          <a:lstStyle/>
          <a:p>
            <a:r>
              <a:rPr lang="en-GB" sz="3600" dirty="0"/>
              <a:t>A way of measuring your reading progress for both you and us.</a:t>
            </a:r>
          </a:p>
          <a:p>
            <a:r>
              <a:rPr lang="en-GB" sz="3600" dirty="0"/>
              <a:t>A way of guaranteeing you are reading books that aren’t too easy or too hard for you.</a:t>
            </a:r>
          </a:p>
          <a:p>
            <a:r>
              <a:rPr lang="en-GB" sz="3600" dirty="0"/>
              <a:t>A programme with thousands of books available to you in the LRC, online, from other libraries, and beyond!</a:t>
            </a:r>
          </a:p>
          <a:p>
            <a:r>
              <a:rPr lang="en-GB" sz="3600" dirty="0"/>
              <a:t>An interactive way of testing yourself on what you have read.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9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219200"/>
            <a:ext cx="10683240" cy="5455919"/>
          </a:xfrm>
        </p:spPr>
        <p:txBody>
          <a:bodyPr>
            <a:normAutofit/>
          </a:bodyPr>
          <a:lstStyle/>
          <a:p>
            <a:r>
              <a:rPr lang="en-GB" sz="2800" dirty="0"/>
              <a:t>Your logon is the same as your school logon. </a:t>
            </a:r>
          </a:p>
          <a:p>
            <a:r>
              <a:rPr lang="en-GB" sz="2800" dirty="0"/>
              <a:t>You took a Star Assessment in your English lesson to get your baseline (ZPD) in the spring.</a:t>
            </a:r>
          </a:p>
          <a:p>
            <a:r>
              <a:rPr lang="en-GB" sz="2800" dirty="0"/>
              <a:t>In the LRC, several books have now got coloured dots on. These tell you what ZPD range they’re in, so you’ll know which ones to choose.</a:t>
            </a:r>
          </a:p>
          <a:p>
            <a:r>
              <a:rPr lang="en-GB" sz="2800" dirty="0"/>
              <a:t>As you don’t have access to the LRC at the moment, you can check to see if your own books are on the AR programme using arbookfind.co.uk</a:t>
            </a:r>
          </a:p>
          <a:p>
            <a:r>
              <a:rPr lang="en-GB" sz="2800" dirty="0"/>
              <a:t>You’ll also have access to </a:t>
            </a:r>
            <a:r>
              <a:rPr lang="en-GB" sz="2800" dirty="0" err="1"/>
              <a:t>MyOn</a:t>
            </a:r>
            <a:r>
              <a:rPr lang="en-GB" sz="2800" dirty="0"/>
              <a:t>, an online area for thousands of books. </a:t>
            </a:r>
          </a:p>
        </p:txBody>
      </p:sp>
    </p:spTree>
    <p:extLst>
      <p:ext uri="{BB962C8B-B14F-4D97-AF65-F5344CB8AC3E}">
        <p14:creationId xmlns:p14="http://schemas.microsoft.com/office/powerpoint/2010/main" val="73106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Then what???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264921"/>
            <a:ext cx="10759440" cy="4614672"/>
          </a:xfrm>
        </p:spPr>
        <p:txBody>
          <a:bodyPr>
            <a:noAutofit/>
          </a:bodyPr>
          <a:lstStyle/>
          <a:p>
            <a:r>
              <a:rPr lang="en-GB" sz="2800" dirty="0"/>
              <a:t>When you’ve finished a book, you need to take a quiz, ideally within 24 hours. This can be done at home (ideally) or at school.</a:t>
            </a:r>
          </a:p>
          <a:p>
            <a:r>
              <a:rPr lang="en-GB" sz="2800" dirty="0"/>
              <a:t>In form time, your form teacher may let you out to take a quiz – you need to get a pass from them (don’t forget to give it back!).</a:t>
            </a:r>
          </a:p>
          <a:p>
            <a:r>
              <a:rPr lang="en-GB" sz="2800" dirty="0"/>
              <a:t>Each time you quiz, it will tell you how much your reading has progressed. Eventually, your ZPD will improve, and you can move on to more challenging books!</a:t>
            </a:r>
          </a:p>
          <a:p>
            <a:r>
              <a:rPr lang="en-GB" sz="2800" dirty="0"/>
              <a:t>The more you read, the more you’ll quiz; the more you quiz, the more you progress; the more you progress with AR, the more you should see improvement across SEVERAL subjects.</a:t>
            </a:r>
          </a:p>
          <a:p>
            <a:r>
              <a:rPr lang="en-GB" sz="2800" dirty="0"/>
              <a:t>You can get certificates, prizes and treats for your progress and effort!</a:t>
            </a:r>
          </a:p>
        </p:txBody>
      </p:sp>
    </p:spTree>
    <p:extLst>
      <p:ext uri="{BB962C8B-B14F-4D97-AF65-F5344CB8AC3E}">
        <p14:creationId xmlns:p14="http://schemas.microsoft.com/office/powerpoint/2010/main" val="79055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9C0CA4-F9C4-4123-9783-6DB32A50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241"/>
            <a:ext cx="12192000" cy="560551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DDDC19-7A81-414C-8293-69D118ACE6A4}"/>
              </a:ext>
            </a:extLst>
          </p:cNvPr>
          <p:cNvCxnSpPr/>
          <p:nvPr/>
        </p:nvCxnSpPr>
        <p:spPr>
          <a:xfrm flipV="1">
            <a:off x="518474" y="5231876"/>
            <a:ext cx="2017336" cy="1385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2423A2-F818-4C87-A24E-301F182384AE}"/>
              </a:ext>
            </a:extLst>
          </p:cNvPr>
          <p:cNvSpPr txBox="1"/>
          <p:nvPr/>
        </p:nvSpPr>
        <p:spPr>
          <a:xfrm>
            <a:off x="3282696" y="6336792"/>
            <a:ext cx="462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STAFF AND STUDENT PORTAL VLE</a:t>
            </a:r>
          </a:p>
        </p:txBody>
      </p:sp>
    </p:spTree>
    <p:extLst>
      <p:ext uri="{BB962C8B-B14F-4D97-AF65-F5344CB8AC3E}">
        <p14:creationId xmlns:p14="http://schemas.microsoft.com/office/powerpoint/2010/main" val="251712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E3E4C6-0680-441A-8701-B3368D2A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192"/>
            <a:ext cx="12192000" cy="50896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68739" y="2703334"/>
            <a:ext cx="3962400" cy="2042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584" b="5208"/>
          <a:stretch/>
        </p:blipFill>
        <p:spPr>
          <a:xfrm>
            <a:off x="1371600" y="167640"/>
            <a:ext cx="9753600" cy="6233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0280" y="1447800"/>
            <a:ext cx="1264920" cy="1310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1554480"/>
            <a:ext cx="472440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9658A-4BB0-4308-8FB3-70A87589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053" y="0"/>
            <a:ext cx="406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Trebuchet MS" panose="020B0603020202020204" pitchFamily="34" charset="0"/>
              </a:rPr>
              <a:t>Exercise your mind!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636" y="1957165"/>
            <a:ext cx="9109274" cy="176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29" dirty="0">
              <a:latin typeface="Trebuchet MS" panose="020B0603020202020204" pitchFamily="34" charset="0"/>
            </a:endParaRPr>
          </a:p>
          <a:p>
            <a:pPr algn="ctr"/>
            <a:r>
              <a:rPr lang="en-GB" sz="3629" dirty="0">
                <a:latin typeface="Trebuchet MS" panose="020B0603020202020204" pitchFamily="34" charset="0"/>
              </a:rPr>
              <a:t>“Reading is to the mind what exercise is to the body”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6620" y="4262668"/>
            <a:ext cx="370930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77" i="1" dirty="0"/>
              <a:t>Joseph Addison (1672-1719)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828" y="3743235"/>
            <a:ext cx="1539951" cy="20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85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462</TotalTime>
  <Words>360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Trebuchet MS</vt:lpstr>
      <vt:lpstr>Badge</vt:lpstr>
      <vt:lpstr>What is accelerated reader?</vt:lpstr>
      <vt:lpstr>How does it work?</vt:lpstr>
      <vt:lpstr>Then what???</vt:lpstr>
      <vt:lpstr>PowerPoint Presentation</vt:lpstr>
      <vt:lpstr>PowerPoint Presentation</vt:lpstr>
      <vt:lpstr>PowerPoint Presentation</vt:lpstr>
      <vt:lpstr>PowerPoint Presentation</vt:lpstr>
      <vt:lpstr>Exercise your mind!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Gaughan</dc:creator>
  <cp:lastModifiedBy>Maddren, Jill</cp:lastModifiedBy>
  <cp:revision>36</cp:revision>
  <dcterms:created xsi:type="dcterms:W3CDTF">2017-11-09T08:25:04Z</dcterms:created>
  <dcterms:modified xsi:type="dcterms:W3CDTF">2020-09-30T19:47:49Z</dcterms:modified>
</cp:coreProperties>
</file>